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 Slab" panose="020B0604020202020204" charset="0"/>
      <p:regular r:id="rId12"/>
      <p:bold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108" y="2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31360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94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b65bd41fa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b65bd41fa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46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b65bd41fa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b65bd41fa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497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b65bd41fa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b65bd41fa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41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b65bd41fa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b65bd41fa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154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b65bd41fa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b65bd41fa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780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b65bd41fa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b65bd41fa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315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b65bd41fa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b65bd41fa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7966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b65bd41f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b65bd41f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774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Bs2Vb5Hf5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ABFdq4Id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mbM3GXVh-ho6Cwz-5ovw2uS9PVZiWCGieCPYOciKk40/edit#slide=id.g4aa329a567_0_14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123helpme.me/150-capstone-project-ideas/" TargetMode="External"/><Relationship Id="rId4" Type="http://schemas.openxmlformats.org/officeDocument/2006/relationships/hyperlink" Target="https://www.ncssm.edu/uploads/files/851997344654734299-stem-capstone-projec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Capstone Project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Southern Local Jr High School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Nuske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Capstone Project? 	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Student-directed learning as individuals or small groups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Real-world based problem or question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-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Second half of the year investigation that results in a presentation for a grade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1C232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https://www.youtube.com/watch?v=yBs2Vb5Hf54</a:t>
            </a:r>
            <a:endParaRPr>
              <a:solidFill>
                <a:srgbClr val="F1C23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to Complete your Capstone Project	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select a topic, profession, or social problem that interests them or that drives their passions.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conduct research and investigate their area of interest.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maintain a portfolio of findings or results.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compose a written account of research (report, argument, plan, etc.)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create a final product (short film, detailed slides, one-act play, art installation, invention, etc.)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present their findings and their final product via oral presentation, performance, recording, visual display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NOT PUT THE PROJECT OFF!!!!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YOU CANNOT COMPLETE THIS THE NIGHT BEFORE IT IS DUE!!!!!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Passionate about your WORK! 	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F06292"/>
                </a:solidFill>
                <a:hlinkClick r:id="rId3"/>
              </a:rPr>
              <a:t>https://www.youtube.com/watch?v=RnABFdq4Id4</a:t>
            </a:r>
            <a:endParaRPr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EACH PROJECT SHOULD BE UNIQUE TO THE PERSON OR PERSONS CREATING THIS.  IF YOU TRULY PICK A TOPIC YOU ARE PASSIONATE ABOUT, YOU WILL FIND THAT IT BECOMES MEANINGFUL AND YOU WILL CREATE IT TO THE BEST OF YOUR ABILITY.  THE POSSIBILITIES ARE LIMITLESS!!!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	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will be a series of project grades throughout the 3rd and 4th nine weeks.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will be given a rubric but another copy can be found on mrsnuske.weebly.com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Please use the links on the Weebly, the Rubric and this Slides powerpoint.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get started? 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What topic(s) or passion(s) do you want to explore?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Who will you be working with?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What guiding question will you try to answer with your Capstone project?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-"/>
            </a:pPr>
            <a:r>
              <a:rPr lang="en">
                <a:solidFill>
                  <a:srgbClr val="FFFFFF"/>
                </a:solidFill>
              </a:rPr>
              <a:t>How will you present or share your work?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I get help? 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Teachers will have check in dates - questions will be answers, suggestions will be given, concerns will be eased - Every couple weeks, we will have a modified schedule where you will meet with your mentor teacher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Community professionals - find those that are experts in your area and meet with them, find community groups and organizations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Parents/Guardians - get those in your home involved, collaborate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Citations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Trail Ridge Schools Capstone project.  </a:t>
            </a:r>
            <a:r>
              <a:rPr lang="en" sz="1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https://docs.google.com/presentation/d/1mbM3GXVh-ho6Cwz-5ovw2uS9PVZiWCGieCPYOciKk40/edit#slide=id.g4aa329a567_0_141</a:t>
            </a:r>
            <a:endParaRPr sz="1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STEM Project Guide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https://www.ncssm.edu/uploads/files/851997344654734299-stem-capstone-project.pdf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Project Ideas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https://123helpme.me/150-capstone-project-ideas/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On-screen Show (16:9)</PresentationFormat>
  <Paragraphs>40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 Slab</vt:lpstr>
      <vt:lpstr>Arial</vt:lpstr>
      <vt:lpstr>Roboto</vt:lpstr>
      <vt:lpstr>Marina</vt:lpstr>
      <vt:lpstr>Capstone Project</vt:lpstr>
      <vt:lpstr>What is a Capstone Project?  </vt:lpstr>
      <vt:lpstr>Steps to Complete your Capstone Project </vt:lpstr>
      <vt:lpstr>DO NOT PUT THE PROJECT OFF!!!!</vt:lpstr>
      <vt:lpstr>Being Passionate about your WORK!  </vt:lpstr>
      <vt:lpstr>Grading </vt:lpstr>
      <vt:lpstr>How do I get started? </vt:lpstr>
      <vt:lpstr>Where do I get help? </vt:lpstr>
      <vt:lpstr>Citations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Project</dc:title>
  <dc:creator>Victoria</dc:creator>
  <cp:lastModifiedBy>Victoria</cp:lastModifiedBy>
  <cp:revision>1</cp:revision>
  <dcterms:modified xsi:type="dcterms:W3CDTF">2019-11-21T14:43:34Z</dcterms:modified>
</cp:coreProperties>
</file>